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994" autoAdjust="0"/>
  </p:normalViewPr>
  <p:slideViewPr>
    <p:cSldViewPr snapToGrid="0">
      <p:cViewPr varScale="1">
        <p:scale>
          <a:sx n="51" d="100"/>
          <a:sy n="51" d="100"/>
        </p:scale>
        <p:origin x="114" y="1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4520790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4662607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3F524-4936-6749-8B73-D8476A90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" y="4309945"/>
            <a:ext cx="4964079" cy="246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6020B8-6B32-BF54-0415-061A6A915FFA}"/>
              </a:ext>
            </a:extLst>
          </p:cNvPr>
          <p:cNvSpPr txBox="1"/>
          <p:nvPr/>
        </p:nvSpPr>
        <p:spPr>
          <a:xfrm>
            <a:off x="1124640" y="6383455"/>
            <a:ext cx="43057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Arial" panose="020B0604020202020204" pitchFamily="34" charset="0"/>
                <a:hlinkClick r:id="rId7" tooltip="Every Viewpoint is a View from Point – The Reflectiona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Every Viewpoint is a View from Point </a:t>
            </a:r>
            <a:endParaRPr lang="en-US" dirty="0">
              <a:solidFill>
                <a:srgbClr val="B18A2C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7012</TotalTime>
  <Words>1247</Words>
  <Application>Microsoft Office PowerPoint</Application>
  <PresentationFormat>Widescreen</PresentationFormat>
  <Paragraphs>312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77</cp:revision>
  <dcterms:created xsi:type="dcterms:W3CDTF">2025-08-31T14:43:51Z</dcterms:created>
  <dcterms:modified xsi:type="dcterms:W3CDTF">2025-09-06T12:33:13Z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